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sldIdLst>
    <p:sldId id="259" r:id="rId2"/>
    <p:sldId id="263" r:id="rId3"/>
    <p:sldId id="264" r:id="rId4"/>
    <p:sldId id="265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0" r:id="rId15"/>
    <p:sldId id="262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9" autoAdjust="0"/>
    <p:restoredTop sz="94660"/>
  </p:normalViewPr>
  <p:slideViewPr>
    <p:cSldViewPr snapToObjects="1">
      <p:cViewPr varScale="1">
        <p:scale>
          <a:sx n="46" d="100"/>
          <a:sy n="46" d="100"/>
        </p:scale>
        <p:origin x="72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2FAB-EA37-47E3-B9DD-8E87123EB3C7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30CE-7AE1-4932-AF69-F3595ED989BA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D3699B-3FB6-4A0F-9BB1-B665047FE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D6BB5E-32A2-674B-AD8B-F00740086D65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A48215-15C3-4A45-B441-15075C761E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2735958hqYufb_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0"/>
            <a:ext cx="9601200" cy="72009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8305800" cy="1143000"/>
          </a:xfrm>
        </p:spPr>
        <p:txBody>
          <a:bodyPr/>
          <a:lstStyle/>
          <a:p>
            <a:pPr algn="r"/>
            <a:r>
              <a:rPr lang="en-US" dirty="0" smtClean="0"/>
              <a:t>A beginners guide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8305800" cy="1981200"/>
          </a:xfrm>
        </p:spPr>
        <p:txBody>
          <a:bodyPr/>
          <a:lstStyle/>
          <a:p>
            <a:pPr algn="r"/>
            <a:r>
              <a:rPr dirty="0" smtClean="0"/>
              <a:t>Bird Watching 101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Does it climb trees?</a:t>
            </a:r>
          </a:p>
          <a:p>
            <a:pPr lvl="1"/>
            <a:r>
              <a:rPr lang="en-US" dirty="0" smtClean="0"/>
              <a:t>If so, how does it climb? Does it spiral, in jerks using its tail as a brace, or head first?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0-02-10 at 5.51.26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4729" b="-64729"/>
          <a:stretch>
            <a:fillRect/>
          </a:stretch>
        </p:blipFill>
        <p:spPr>
          <a:xfrm>
            <a:off x="1447800" y="671384"/>
            <a:ext cx="6629400" cy="7465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How does it fly?</a:t>
            </a:r>
          </a:p>
          <a:p>
            <a:pPr lvl="1"/>
            <a:r>
              <a:rPr lang="en-US" dirty="0" smtClean="0"/>
              <a:t>Does it swoop up and down? Fly fast and straight? Or hover? Does it glide or soar?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0-02-10 at 5.52.42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8440" b="-98440"/>
          <a:stretch>
            <a:fillRect/>
          </a:stretch>
        </p:blipFill>
        <p:spPr>
          <a:xfrm>
            <a:off x="893064" y="152400"/>
            <a:ext cx="7793736" cy="8776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Does it swim?</a:t>
            </a:r>
          </a:p>
          <a:p>
            <a:pPr lvl="1"/>
            <a:r>
              <a:rPr lang="en-US" dirty="0" smtClean="0"/>
              <a:t>Does it sit low or high in the water? Does it dive or bob for food?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0-02-10 at 5.52.54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3231" b="-133231"/>
          <a:stretch>
            <a:fillRect/>
          </a:stretch>
        </p:blipFill>
        <p:spPr>
          <a:xfrm>
            <a:off x="893064" y="152400"/>
            <a:ext cx="7793736" cy="8776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Does it wade?</a:t>
            </a:r>
          </a:p>
          <a:p>
            <a:pPr lvl="1"/>
            <a:r>
              <a:rPr lang="en-US" dirty="0" smtClean="0"/>
              <a:t>Does it have long legs, or short legs? Does it probe the mud or pick at things?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0-02-10 at 5.53.03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8339" b="-58339"/>
          <a:stretch>
            <a:fillRect/>
          </a:stretch>
        </p:blipFill>
        <p:spPr>
          <a:xfrm>
            <a:off x="1066800" y="1066800"/>
            <a:ext cx="6858000" cy="7318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EPSON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7550" y="679450"/>
            <a:ext cx="5168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Western Gull</a:t>
            </a:r>
            <a:endParaRPr lang="en-US" dirty="0"/>
          </a:p>
        </p:txBody>
      </p:sp>
      <p:pic>
        <p:nvPicPr>
          <p:cNvPr id="7" name="Content Placeholder 6" descr="WesternGu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596" b="-14596"/>
          <a:stretch>
            <a:fillRect/>
          </a:stretch>
        </p:blipFill>
        <p:spPr/>
      </p:pic>
      <p:pic>
        <p:nvPicPr>
          <p:cNvPr id="8" name="Content Placeholder 7" descr="CaliforniaGull3J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4596" b="-14596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Can you spot the difference?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California Gull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3534" y="5930862"/>
            <a:ext cx="803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Hint: Look at the feet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Field Markings</a:t>
            </a:r>
            <a:endParaRPr lang="en-US" dirty="0"/>
          </a:p>
        </p:txBody>
      </p:sp>
      <p:pic>
        <p:nvPicPr>
          <p:cNvPr id="6" name="Content Placeholder 5" descr="BRD_IDFieldMks_BodyRegions_1_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273" r="-7273"/>
          <a:stretch>
            <a:fillRect/>
          </a:stretch>
        </p:blipFill>
        <p:spPr>
          <a:xfrm>
            <a:off x="1066800" y="1676400"/>
            <a:ext cx="7406641" cy="4114800"/>
          </a:xfrm>
        </p:spPr>
      </p:pic>
      <p:pic>
        <p:nvPicPr>
          <p:cNvPr id="7" name="Picture 6" descr="BRD_IDFieldMks_W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4860493"/>
            <a:ext cx="2834640" cy="1861414"/>
          </a:xfrm>
          <a:prstGeom prst="rect">
            <a:avLst/>
          </a:prstGeom>
        </p:spPr>
      </p:pic>
      <p:pic>
        <p:nvPicPr>
          <p:cNvPr id="8" name="Picture 7" descr="BRD_IDFieldMks_He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71600"/>
            <a:ext cx="1793332" cy="279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are grouped into eight main visual categories</a:t>
            </a:r>
          </a:p>
          <a:p>
            <a:pPr lvl="1"/>
            <a:r>
              <a:rPr lang="en-US" dirty="0" smtClean="0"/>
              <a:t>Swimmers: Ducks and </a:t>
            </a:r>
            <a:r>
              <a:rPr lang="en-US" dirty="0" err="1" smtClean="0"/>
              <a:t>ducklike</a:t>
            </a:r>
            <a:r>
              <a:rPr lang="en-US" dirty="0" smtClean="0"/>
              <a:t> birds</a:t>
            </a:r>
          </a:p>
          <a:p>
            <a:pPr lvl="1"/>
            <a:r>
              <a:rPr lang="en-US" dirty="0" smtClean="0"/>
              <a:t>Aerialists: Gulls and gull-like birds.</a:t>
            </a:r>
          </a:p>
          <a:p>
            <a:pPr lvl="1"/>
            <a:r>
              <a:rPr lang="en-US" dirty="0" smtClean="0"/>
              <a:t>Long-legged Waders: Plovers, sandpipers, etc.</a:t>
            </a:r>
          </a:p>
          <a:p>
            <a:pPr lvl="1"/>
            <a:r>
              <a:rPr lang="en-US" dirty="0" smtClean="0"/>
              <a:t>Fowl-like Birds: Grouse, quail, etc.</a:t>
            </a:r>
          </a:p>
          <a:p>
            <a:pPr lvl="1"/>
            <a:r>
              <a:rPr lang="en-US" dirty="0" smtClean="0"/>
              <a:t>Birds of Prey: Hawks, eagles, owls.</a:t>
            </a:r>
          </a:p>
          <a:p>
            <a:pPr lvl="1"/>
            <a:r>
              <a:rPr lang="en-US" dirty="0" smtClean="0"/>
              <a:t>Non-perch Birds</a:t>
            </a:r>
            <a:endParaRPr lang="en-US" dirty="0" smtClean="0"/>
          </a:p>
          <a:p>
            <a:pPr lvl="1"/>
            <a:r>
              <a:rPr lang="en-US" dirty="0" smtClean="0"/>
              <a:t>Perch Birds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Not based on any </a:t>
            </a:r>
            <a:r>
              <a:rPr lang="en-US" dirty="0" err="1" smtClean="0"/>
              <a:t>phylogenetic</a:t>
            </a:r>
            <a:r>
              <a:rPr lang="en-US" dirty="0" smtClean="0"/>
              <a:t> or systematic order.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600" dirty="0" smtClean="0"/>
              <a:t>Using Peterson’s Field Guide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the birds size?</a:t>
            </a:r>
          </a:p>
          <a:p>
            <a:pPr lvl="1"/>
            <a:r>
              <a:rPr lang="en-US" dirty="0" smtClean="0"/>
              <a:t>Yardstick species- smaller than a house sparrow, a robin, a pigeon etc.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FamiliarSize3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51" r="-10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804404" cy="4572000"/>
          </a:xfrm>
        </p:spPr>
        <p:txBody>
          <a:bodyPr/>
          <a:lstStyle/>
          <a:p>
            <a:r>
              <a:rPr lang="en-US" dirty="0" smtClean="0"/>
              <a:t>What’s is its shape?</a:t>
            </a:r>
          </a:p>
          <a:p>
            <a:pPr lvl="1"/>
            <a:r>
              <a:rPr lang="en-US" dirty="0" smtClean="0"/>
              <a:t>Is it plump like a starling, or slender like a cuckoo?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6" descr="Screen shot 2010-02-10 at 5.50.21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4146" b="-94146"/>
          <a:stretch>
            <a:fillRect/>
          </a:stretch>
        </p:blipFill>
        <p:spPr>
          <a:xfrm>
            <a:off x="772668" y="533400"/>
            <a:ext cx="7488936" cy="8433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Thrushes, Flycatchers, Hawks, Owls, and shore birds</a:t>
            </a:r>
            <a:endParaRPr lang="en-US" sz="2000" dirty="0"/>
          </a:p>
        </p:txBody>
      </p:sp>
      <p:pic>
        <p:nvPicPr>
          <p:cNvPr id="4" name="Content Placeholder 3" descr="ID_Posture_v_1.jpg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412" b="-11412"/>
          <a:stretch>
            <a:fillRect/>
          </a:stretch>
        </p:blipFill>
        <p:spPr/>
      </p:pic>
      <p:pic>
        <p:nvPicPr>
          <p:cNvPr id="8" name="Content Placeholder 7" descr="ID_Posture_hz_1.jpg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22671" b="-226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778" dirty="0" smtClean="0"/>
              <a:t>Using Peterson’s Field Guide </a:t>
            </a:r>
            <a:endParaRPr lang="en-US" sz="1778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000" dirty="0" smtClean="0"/>
              <a:t>Vireos, Shrikes, Crows and Warblers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What shape are its wings?</a:t>
            </a:r>
          </a:p>
          <a:p>
            <a:pPr lvl="1"/>
            <a:r>
              <a:rPr lang="en-US" dirty="0" smtClean="0"/>
              <a:t>Are they rounded like those of a quail </a:t>
            </a:r>
            <a:r>
              <a:rPr lang="en-US" dirty="0" err="1" smtClean="0"/>
              <a:t>orsharply</a:t>
            </a:r>
            <a:r>
              <a:rPr lang="en-US" dirty="0" smtClean="0"/>
              <a:t> pointed like those of a barn swallow?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6" descr="Screen shot 2010-02-10 at 5.50.37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0484" b="-90484"/>
          <a:stretch>
            <a:fillRect/>
          </a:stretch>
        </p:blipFill>
        <p:spPr>
          <a:xfrm>
            <a:off x="914400" y="533400"/>
            <a:ext cx="7336536" cy="8261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pPr lvl="1">
              <a:buClrTx/>
            </a:pPr>
            <a:r>
              <a:rPr lang="en-US" dirty="0" smtClean="0"/>
              <a:t>What shape is its bill?</a:t>
            </a:r>
          </a:p>
          <a:p>
            <a:pPr lvl="2">
              <a:buClrTx/>
            </a:pPr>
            <a:r>
              <a:rPr lang="en-US" dirty="0" smtClean="0"/>
              <a:t>Is it small and fie like a warbler, stout and short like a seed cracking sparrow’s dagger shaped like a tern’s, or hook-tipped like that of a bird of prey.</a:t>
            </a:r>
          </a:p>
          <a:p>
            <a:pPr lvl="2">
              <a:buClrTx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0-02-10 at 5.50.45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121374"/>
            <a:ext cx="7869936" cy="2669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What shape is its tail?</a:t>
            </a:r>
          </a:p>
          <a:p>
            <a:pPr lvl="1"/>
            <a:r>
              <a:rPr lang="en-US" dirty="0" smtClean="0"/>
              <a:t>Is it deeply forked like a Barn Swallow’s, square-tipped like a Cliff Swallow’s, notched like a Tree Swallow’s, rounded like a jay’s, or pointed like a Mourning Dove’s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0-02-10 at 5.50.52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3505200"/>
            <a:ext cx="6955536" cy="2710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Identify a bird</a:t>
            </a:r>
            <a:br>
              <a:rPr lang="en-US" dirty="0" smtClean="0"/>
            </a:br>
            <a:r>
              <a:rPr lang="en-US" sz="1556" dirty="0" smtClean="0"/>
              <a:t>Using Peterson’s Field Guide </a:t>
            </a:r>
            <a:endParaRPr lang="en-US" sz="1556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0" cy="4572000"/>
          </a:xfrm>
        </p:spPr>
        <p:txBody>
          <a:bodyPr/>
          <a:lstStyle/>
          <a:p>
            <a:r>
              <a:rPr lang="en-US" dirty="0" smtClean="0"/>
              <a:t>How does it behave?</a:t>
            </a:r>
          </a:p>
          <a:p>
            <a:pPr lvl="1"/>
            <a:r>
              <a:rPr lang="en-US" dirty="0" smtClean="0"/>
              <a:t>Does it cock its tail like a wren or hold it down like a flycatcher? Does it wag, flip or dip its tail? Etc.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0-02-10 at 5.51.18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053273"/>
            <a:ext cx="7344686" cy="27379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609</TotalTime>
  <Words>444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Constantia</vt:lpstr>
      <vt:lpstr>Wingdings 2</vt:lpstr>
      <vt:lpstr>Paper</vt:lpstr>
      <vt:lpstr>Bird Watching 101</vt:lpstr>
      <vt:lpstr>How to Identify a bird Using Peterson’s Field Guide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How to Identify a bird Using Peterson’s Field Guide </vt:lpstr>
      <vt:lpstr>Can you spot the difference?</vt:lpstr>
      <vt:lpstr>Field Markings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Watching 101</dc:title>
  <dc:creator>Marschal Fazio</dc:creator>
  <cp:lastModifiedBy>McDevan Carling</cp:lastModifiedBy>
  <cp:revision>4</cp:revision>
  <dcterms:created xsi:type="dcterms:W3CDTF">2010-02-10T20:59:18Z</dcterms:created>
  <dcterms:modified xsi:type="dcterms:W3CDTF">2016-04-26T17:27:20Z</dcterms:modified>
</cp:coreProperties>
</file>